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5" r:id="rId5"/>
    <p:sldId id="268" r:id="rId6"/>
    <p:sldId id="261" r:id="rId7"/>
    <p:sldId id="271" r:id="rId8"/>
    <p:sldId id="269" r:id="rId9"/>
    <p:sldId id="258" r:id="rId10"/>
    <p:sldId id="270" r:id="rId11"/>
    <p:sldId id="259" r:id="rId12"/>
    <p:sldId id="272" r:id="rId13"/>
    <p:sldId id="273" r:id="rId14"/>
    <p:sldId id="26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29/28820/960/img1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2924944"/>
            <a:ext cx="8079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Дикие животные зимой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etskie_prezentatsii/biologiya/dikie_1.files/slide0006_image01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219" b="28685"/>
          <a:stretch>
            <a:fillRect/>
          </a:stretch>
        </p:blipFill>
        <p:spPr bwMode="auto">
          <a:xfrm>
            <a:off x="467544" y="433387"/>
            <a:ext cx="7992888" cy="616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01.ru/files/users/images/4b/74/4b746607097c34a8d51f091ae9fb562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463480" cy="361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allpaperscraft.ru/image/vetki_sneg_hvost_zima_belka_85368_1600x120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1"/>
            <a:ext cx="453650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0eb/0001f932-9bdc5320/img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c.pics.livejournal.com/lahan_barho/61612744/2404/2404_100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dd0/0002099f-301d782a/1/img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5" cy="633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066/0001355d-136f0592/img4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c0da69aa207bdacff0ade6fb7c2f3c4&amp;n=1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glishlittle.ru/wp-content/uploads/2014/11/dikie-zhivotnye-lesa-3-640x64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787"/>
            <a:ext cx="7920879" cy="606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4700326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Дикие животные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090/00004eaf-0be6e52e/3/img1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96944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10/130374/img1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5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1.urokinachalki.ru/e/000b01-0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08911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a0a05e1e0a29a81a090febe29e041f7b/img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8sbiecm6bhdx8i.xn--p1ai/sites/default/files/images/shkolnikam/Bashkortostan_jivotnie_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5" cy="565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bos-perros.narod.ru/foto/wall/wall_11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</dc:creator>
  <cp:lastModifiedBy>RePack by SPecialiST</cp:lastModifiedBy>
  <cp:revision>6</cp:revision>
  <dcterms:created xsi:type="dcterms:W3CDTF">2018-02-18T18:58:35Z</dcterms:created>
  <dcterms:modified xsi:type="dcterms:W3CDTF">2018-02-18T21:41:06Z</dcterms:modified>
</cp:coreProperties>
</file>