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4d081cf345bf6a4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4d081cf345bf6a4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4d081cf345bf6a4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4d081cf345bf6a4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4d081cf345bf6a4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4d081cf345bf6a4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4d081cf345bf6a4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4d081cf345bf6a4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4d081cf345bf6a4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4d081cf345bf6a4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59e64961a239b3f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59e64961a239b3f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59e64961a239b3f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59e64961a239b3f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59e64961a239b3f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59e64961a239b3f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59e64961a239b3f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59e64961a239b3f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ea49c9d66a1dd9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ea49c9d66a1dd9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ea49c9d66a1dd9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ea49c9d66a1dd9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ea49c9d66a1dd9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ea49c9d66a1dd9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ea49c9d66a1dd9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ea49c9d66a1dd9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a25d2bf3e1a36ec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a25d2bf3e1a36ec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a25d2bf3e1a36ec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a25d2bf3e1a36ec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a25d2bf3e1a36ec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a25d2bf3e1a36ec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a25d2bf3e1a36ec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a25d2bf3e1a36ec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b1d02246262b1ac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b1d02246262b1ac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1d02246262b1ac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b1d02246262b1ac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1d02246262b1ac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b1d02246262b1ac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b1d02246262b1ac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b1d02246262b1ac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4d081cf345bf6a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4d081cf345bf6a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4d081cf345bf6a4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4d081cf345bf6a4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4d081cf345bf6a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4d081cf345bf6a4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4d081cf345bf6a4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4d081cf345bf6a4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4d081cf345bf6a4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4d081cf345bf6a4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D9EAD3"/>
            </a:gs>
            <a:gs pos="100000">
              <a:srgbClr val="FAD25C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796500" y="2392397"/>
            <a:ext cx="7551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b="0" i="0" u="none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План мероприятий тематического года педагога и наставника</a:t>
            </a:r>
            <a:endParaRPr sz="3000" b="0" i="0" u="none" strike="noStrike" cap="non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0" y="4747203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Ключ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0" y="3104288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147558" y="4094238"/>
            <a:ext cx="91440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Выполнила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Запевалова Т.П.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1423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350" y="1589350"/>
            <a:ext cx="3001650" cy="25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760200" cy="48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/>
              <a:t>Мы - ребята-молодцы</a:t>
            </a:r>
            <a:endParaRPr sz="130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/>
              <a:t>Любим мы трудиться</a:t>
            </a:r>
            <a:endParaRPr sz="130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/>
              <a:t>Вот посадим мы лучок</a:t>
            </a:r>
            <a:endParaRPr sz="130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/>
              <a:t>Будем им гордиться!</a:t>
            </a:r>
            <a:endParaRPr sz="130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/>
              <a:t>                  </a:t>
            </a:r>
            <a:r>
              <a:rPr lang="ru" sz="1400" b="1"/>
              <a:t>⚪  Занятие по экологическому </a:t>
            </a:r>
            <a:endParaRPr sz="140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/>
              <a:t>           воспитанию на тему: «Посадим  лучок». 🧅 </a:t>
            </a:r>
            <a:endParaRPr sz="140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/>
              <a:t>С целью расширения представления знаний детей о луке, его свойствах, полезных качествах и технологии его выращивания с детьми была организована совместная трудовая деятельность по посадке лука в групповом уголке природы. </a:t>
            </a:r>
            <a:endParaRPr sz="130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/>
              <a:t>Ребята узнали о том, что лук содержит большое количество витаминов, которых особенно много в зеленых перышках,а также о том,что витамины защищают наш организм от различных болезней, особенно от гриппа и простуды.</a:t>
            </a:r>
            <a:endParaRPr sz="130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/>
              <a:t>Чтобы посадить лук воспитанники совместно с воспитателем провели ряд наблюдений (определяли вкус,цвет,запах,размер, </a:t>
            </a:r>
            <a:endParaRPr sz="130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/>
              <a:t>форму и сорт). Подготовили землю для посадки и посадили «лучок».</a:t>
            </a:r>
            <a:endParaRPr sz="1300" b="1"/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615" y="152400"/>
            <a:ext cx="471062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800" y="152400"/>
            <a:ext cx="3649188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785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2400"/>
            <a:ext cx="9144000" cy="5295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xfrm>
            <a:off x="0" y="83875"/>
            <a:ext cx="3798600" cy="42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/>
              <a:t>12 апреля наша страна отмечает – День Космонавтики. 🪐✨</a:t>
            </a:r>
            <a:endParaRPr sz="1400" b="1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/>
              <a:t>В нашей дошкольной группе «Ягодка» прошло тематическое мероприятие «Космическое путешествие».</a:t>
            </a:r>
            <a:endParaRPr sz="1400" b="1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/>
              <a:t>Дети посмотрели презентацию о первом человеке, который отправился покорять космическое пространство, о собаках  Белке и Стрелке, которым удалось до человека побывать в космосе, узнали много интересного о планетах Солнечной системы, о космических полётах,поучаствовали в викторине и спортивных играх,где останавливались на каждой игровой станции,чтобы преодолеть космические испытания.</a:t>
            </a:r>
            <a:endParaRPr sz="1400" b="1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/>
              <a:t>Также была оформлена тематическая выставка космических рисунков. </a:t>
            </a:r>
            <a:endParaRPr sz="1400" b="1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/>
              <a:t>А в конце мероприятия ребят ждали удивительные сюрпризы. 🚀✨</a:t>
            </a:r>
            <a:endParaRPr sz="1400" b="1"/>
          </a:p>
        </p:txBody>
      </p:sp>
      <p:pic>
        <p:nvPicPr>
          <p:cNvPr id="138" name="Google Shape;138;p2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175" y="0"/>
            <a:ext cx="44425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72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6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227" y="1117638"/>
            <a:ext cx="5057773" cy="2908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550622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822" y="645675"/>
            <a:ext cx="5136179" cy="3852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4103400" cy="44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1210" b="1"/>
              <a:t>В дошкольной группе «Ягодка» были организованы мероприятия,посвященные Всероссийскому «Дню Эколят». </a:t>
            </a:r>
            <a:endParaRPr sz="121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1210" b="1"/>
              <a:t>25 апреля 2023 воспитанники прошли «Посвящение в Эколята», на котором торжественно произнесли «Клятву Эколят – Молодых защитников Природы» ребятам были вручены значки участников,а также была просмотрена экологическая сказка «Эколята помогают Речке».</a:t>
            </a:r>
            <a:endParaRPr sz="121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1210" b="1"/>
              <a:t>Воспитатель совместно с детьми старшего возраста изготовили кормушку для пернатых друзей и создали «Птичью столовую». Дошколята принесли корм для пернатых друзей: сало,крупы,хлеб. На прогулке наблюдали за птицами,выделяли особенности передвижения по земле и воздуху.</a:t>
            </a:r>
            <a:endParaRPr sz="121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1210" b="1"/>
              <a:t>Была организована выставка рисунков «Наши друзья - Эколята», где присутствуют образы сказочных героев Эколят. </a:t>
            </a:r>
            <a:endParaRPr sz="121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1210" b="1"/>
              <a:t>Дошкольники и педагоги вместе со сказочными героями произвели уборку территории детского сада.</a:t>
            </a:r>
            <a:endParaRPr sz="121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1210" b="1"/>
              <a:t>Также проведен тематический урок Эколят, «Береги природу»,где ребята узнали, о правилах поведения в природной среде.</a:t>
            </a:r>
            <a:endParaRPr sz="121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ru" sz="1210" b="1"/>
              <a:t>Провели конкурс на лучшую игру с Эколятами; «Отгадай животное», а в завершении дошкольники исполнили «Гимн Эколят».</a:t>
            </a:r>
            <a:endParaRPr sz="1210" b="1"/>
          </a:p>
        </p:txBody>
      </p:sp>
      <p:pic>
        <p:nvPicPr>
          <p:cNvPr id="162" name="Google Shape;162;p3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400" y="624425"/>
            <a:ext cx="5040602" cy="3894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4749865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676" y="152400"/>
            <a:ext cx="3882549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5765"/>
            <a:ext cx="4817824" cy="3509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5675"/>
            <a:ext cx="4572001" cy="509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2538"/>
            <a:ext cx="5629600" cy="4158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675" y="735200"/>
            <a:ext cx="3354323" cy="37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7908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/>
              <a:t>В дошкольной группе «Ягодка» прошло открытое занятие по Безопасности жизнедеятельности. Ребята совершили путешествие по стране Безопасности вместе с доктором Айболитом, который осмотрел всех детей и рассказал, как заботиться о своем здоровье.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/>
              <a:t>Много интересного и познавательного воспитанники узнали о правилах поведения во время пожара. Если случается пожар,мы обращаемся к тем,кто своей профессией избрал борьбу с огнём,кто может быстро и правильно потушить пожар. Это смелые и отважные пожарные! 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/>
              <a:t>Дети играли в игры,показали свою ловкость и умение, прошли специальную подготовку «юного пожарного», выполнили несколько заданий и заслуженно были награждены медалями и сладкими подарками.</a:t>
            </a:r>
            <a:endParaRPr sz="1300" b="1"/>
          </a:p>
        </p:txBody>
      </p:sp>
      <p:pic>
        <p:nvPicPr>
          <p:cNvPr id="186" name="Google Shape;186;p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0800" y="524250"/>
            <a:ext cx="5353200" cy="43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44196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125" y="152400"/>
            <a:ext cx="418907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39550"/>
            <a:ext cx="5300300" cy="397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700" y="1118100"/>
            <a:ext cx="3691300" cy="294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5457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220" b="1"/>
              <a:t>День Победы 9 Мая –</a:t>
            </a:r>
            <a:endParaRPr sz="122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220" b="1"/>
              <a:t>Праздник мира в стране и весны.</a:t>
            </a:r>
            <a:endParaRPr sz="122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220" b="1"/>
              <a:t>В этот день мы солдат вспоминаем,</a:t>
            </a:r>
            <a:endParaRPr sz="122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220" b="1"/>
              <a:t>Не вернувшихся в семьи с войны.</a:t>
            </a:r>
            <a:endParaRPr sz="122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220" b="1"/>
              <a:t>В этот праздник мы чествуем дедов,</a:t>
            </a:r>
            <a:endParaRPr sz="122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220" b="1"/>
              <a:t>Защитивших родную страну,</a:t>
            </a:r>
            <a:endParaRPr sz="122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220" b="1"/>
              <a:t>Подарившим народам Победу</a:t>
            </a:r>
            <a:endParaRPr sz="122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220" b="1"/>
              <a:t>И вернувшим нам мир и весну!</a:t>
            </a:r>
            <a:endParaRPr sz="122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22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220" b="1"/>
              <a:t>Накануне празднования Дня Победы в нашем детском саду прошло мероприятие.</a:t>
            </a:r>
            <a:endParaRPr sz="122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220" b="1"/>
              <a:t>В рамках его проведения использовались разнообразные формы работы с детьми: </a:t>
            </a:r>
            <a:endParaRPr sz="122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220" b="1"/>
              <a:t>- проведен праздничный утренник, на котором воспитанники читали стихи, пели песни, а также приняли участие в квест-игре.</a:t>
            </a:r>
            <a:endParaRPr sz="122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220" b="1"/>
              <a:t>- Организована выставка рисунков,поделок,аппликаций. </a:t>
            </a:r>
            <a:endParaRPr sz="122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220" b="1"/>
              <a:t>- Просмотрена патриотическая презентация «Что такое День Победы?».</a:t>
            </a:r>
            <a:endParaRPr sz="122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220" b="1"/>
              <a:t>- Приняли участие в акции «Окна Победы»</a:t>
            </a:r>
            <a:endParaRPr sz="122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220" b="1"/>
              <a:t>* По окончании праздника, дошкольники исполнили попурри из песен «Солнечный круг» и «День Победы».</a:t>
            </a:r>
            <a:endParaRPr sz="122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220" b="1"/>
              <a:t>Чистого неба, яркого солнца, мира, радости и счастья всем, живущим на Земле!</a:t>
            </a:r>
            <a:endParaRPr sz="1220" b="1"/>
          </a:p>
        </p:txBody>
      </p:sp>
      <p:pic>
        <p:nvPicPr>
          <p:cNvPr id="209" name="Google Shape;209;p3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700" y="603450"/>
            <a:ext cx="5598298" cy="3970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64" y="152400"/>
            <a:ext cx="4151549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258" y="152400"/>
            <a:ext cx="39057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4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227" y="675088"/>
            <a:ext cx="5057773" cy="3793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00" y="0"/>
            <a:ext cx="8131776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4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425" y="-76200"/>
            <a:ext cx="8355949" cy="5219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311700" y="1931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"/>
              <a:t>Цели и задачи презентации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155850" y="985775"/>
            <a:ext cx="8832300" cy="46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ru" b="1" dirty="0"/>
              <a:t>Цель: </a:t>
            </a:r>
            <a:endParaRPr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ru" b="1" dirty="0"/>
              <a:t>Привлечение внимания участников образовательных отношений (детей, педагогов, родителей) для возрождения престижа профессии педагога, поднятия её на качественно новый уровень, признания особого статуса педагогических работников, в том числе, осуществляющих наставническую деятельность.</a:t>
            </a:r>
            <a:endParaRPr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ru" b="1" dirty="0"/>
              <a:t>Задачи: </a:t>
            </a:r>
            <a:endParaRPr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ru" b="1" dirty="0"/>
              <a:t>1. Развивать у детей дошкольного возраста устойчивый интерес к будущей трудовой деятельности, воспитание у них уважения к людям педагогического труда в процессе постоянной трудоемкой работы.</a:t>
            </a:r>
            <a:endParaRPr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ru" b="1" dirty="0"/>
              <a:t>2. Расширять представления</a:t>
            </a:r>
            <a:endParaRPr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ru" b="1" dirty="0"/>
              <a:t>        дошкольников о педагогическом       искусстве воспитателя, наставника.</a:t>
            </a:r>
            <a:endParaRPr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ru" b="1" dirty="0"/>
              <a:t>3. Накапливать сенсорно-эмоциональные</a:t>
            </a:r>
            <a:endParaRPr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ru" b="1" dirty="0"/>
              <a:t>впечатления воспитанников о произведениях педагогического творчества.</a:t>
            </a:r>
            <a:endParaRPr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ru" b="1" dirty="0"/>
              <a:t>4. Способствовать развитию у дошкольников познавательной активности, любознательности, навыков сотрудничества в позициях «ребенок -наставник», «ребенок-партнер».</a:t>
            </a:r>
            <a:endParaRPr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ru" b="1" dirty="0"/>
              <a:t>5. ﻿Развивать творчество посредством создания продуктов педагогической культуры.</a:t>
            </a:r>
            <a:endParaRPr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150 лет со дня рождения выдающегося писателя и публициста Михаила Михайловича Пришвина.</a:t>
            </a:r>
            <a:endParaRPr b="1"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0" y="863500"/>
            <a:ext cx="3999900" cy="42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390" b="1"/>
              <a:t>✍🏼 4 февраля, исполнилось 150 лет со дня рождения выдающегося писателя и публициста Михаила Михайловича Пришвина. </a:t>
            </a:r>
            <a:endParaRPr sz="1390" b="1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390" b="1"/>
              <a:t>* В нашем детском саду прошло мероприятие,посвящённое этой дате «Добро пожаловать в мир Пришвина»</a:t>
            </a:r>
            <a:endParaRPr sz="1390" b="1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390" b="1"/>
              <a:t>* 📖 В ходе мероприятия дошкольники  познакомились с интересными фрагментами биографии писателя, узнали, почему Михаил Пришвин писал книги о природе, какую книгу он написал первой и другие занимательные факты из творчества автора. Участвовали в викторине,раскрашивали иллюстрации к произведениям,танцевали,играли,а также смотрели тематическую презентацию. 💻</a:t>
            </a:r>
            <a:endParaRPr sz="1390" b="1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ru" sz="1390" b="1"/>
              <a:t>#михаилпришвин #150летиепришвина #читаемкниги</a:t>
            </a:r>
            <a:endParaRPr sz="1390" b="1"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075" y="2744200"/>
            <a:ext cx="2990926" cy="23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9900" y="1144001"/>
            <a:ext cx="2279451" cy="23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62300"/>
            <a:ext cx="8520600" cy="3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8 февраля 2023 «День российской науки».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                   🧐 🧪 🧫</a:t>
            </a:r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0" y="497344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992" b="1"/>
              <a:t>                   ​ «Опыты в день российской науки»</a:t>
            </a:r>
            <a:endParaRPr sz="4992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992" b="1"/>
              <a:t>                       В дошкольной группе «Ягодка»</a:t>
            </a:r>
            <a:endParaRPr sz="4992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992" b="1"/>
              <a:t>                              «МОУ Ключанская СШ» ​ </a:t>
            </a:r>
            <a:endParaRPr sz="4992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992" b="1"/>
              <a:t>Воспитатель провела увлекательное занятие в ​преддверии Дня российской науки «Научное Шоу с профессором Знайкой». Ровно в 10.00, будущие ученые,изобретатели отправились в мир удивительных знаний и изобретений. «Профессор Знайка» Абраам Ахмедов показал детям опыты с водой,воздухом,бумагой. Ему оказали помощь в проведении этих опытов помощники-«лаборанты»Сергеев Артем,Рома Торбаев,Артем Бузин . «Студент»Рома Полетков отвечал на вопросы. «Научной»группой, также были ​проведены эксперименты с солью и сахарным песком. Дети узнали, что кристаллы соли и сахара одинаковые по цвету, но разные по внешнему виду, вкусу и запаху. </a:t>
            </a:r>
            <a:endParaRPr sz="4992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992" b="1"/>
              <a:t>Привел ребят в восторг эксперимент «Пузыри».</a:t>
            </a:r>
            <a:endParaRPr sz="4992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992" b="1"/>
              <a:t>Дошкольники с удовольствием делились своими впечатлениями, эмоциями, открытиями. ​ Экспериментальная деятельность расширяет знания и вызывает огромный интерес.</a:t>
            </a:r>
            <a:endParaRPr sz="4992" b="1"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800" y="772650"/>
            <a:ext cx="3783199" cy="419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449350" y="550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110 лет Сергею Михалкову</a:t>
            </a:r>
            <a:endParaRPr b="1"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-41400" y="676275"/>
            <a:ext cx="3161100" cy="40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/>
              <a:t>13 марта 2023 года самому известному детскому поэту Сергею Михалкову исполнилось 110 лет со дня рождения. Именно это событие стало поводом для проведения занятия,посвященного его творчеству.</a:t>
            </a:r>
            <a:endParaRPr sz="1400" b="1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/>
              <a:t>Прочитаны произведения : «Дядя Степа» , «Мой щенок», « Неверующий Фома», показана  презентация,видеоролик,а также воспитанники поучаствовали в викторине по произведениям автора. А в заключении дети танцевали под песню С. Михалкова «Мы едем, едем, едем, в далекие края…»</a:t>
            </a:r>
            <a:endParaRPr sz="1400" b="1"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854" y="-4"/>
            <a:ext cx="4085050" cy="272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950" y="2722085"/>
            <a:ext cx="3161050" cy="242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325" y="2722075"/>
            <a:ext cx="2807999" cy="2419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3432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325" y="0"/>
            <a:ext cx="4209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1198</Words>
  <Application>Microsoft Office PowerPoint</Application>
  <PresentationFormat>Экран (16:9)</PresentationFormat>
  <Paragraphs>74</Paragraphs>
  <Slides>30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Impact</vt:lpstr>
      <vt:lpstr>Simple Light</vt:lpstr>
      <vt:lpstr>Презентация PowerPoint</vt:lpstr>
      <vt:lpstr>Презентация PowerPoint</vt:lpstr>
      <vt:lpstr>Презентация PowerPoint</vt:lpstr>
      <vt:lpstr>Цели и задачи презентации</vt:lpstr>
      <vt:lpstr>150 лет со дня рождения выдающегося писателя и публициста Михаила Михайловича Пришвина.</vt:lpstr>
      <vt:lpstr>Презентация PowerPoint</vt:lpstr>
      <vt:lpstr>8 февраля 2023 «День российской науки».                                          🧐 🧪 🧫</vt:lpstr>
      <vt:lpstr>110 лет Сергею Михалкову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Excimer</dc:creator>
  <cp:lastModifiedBy>Excimer</cp:lastModifiedBy>
  <cp:revision>1</cp:revision>
  <dcterms:modified xsi:type="dcterms:W3CDTF">2023-12-14T17:08:42Z</dcterms:modified>
</cp:coreProperties>
</file>